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6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F91599-E5A5-5E45-9C1D-BB675E553A1C}"/>
              </a:ext>
            </a:extLst>
          </p:cNvPr>
          <p:cNvSpPr/>
          <p:nvPr/>
        </p:nvSpPr>
        <p:spPr>
          <a:xfrm>
            <a:off x="309172" y="186208"/>
            <a:ext cx="5486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2-figure supplement 1-source data 2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2-figure supplement 1D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EF1026-AAA5-D545-AE44-9A240E784C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54" t="13281" r="19531" b="4297"/>
          <a:stretch/>
        </p:blipFill>
        <p:spPr>
          <a:xfrm>
            <a:off x="1485900" y="1811368"/>
            <a:ext cx="4184273" cy="388934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5F5B851-2F7E-614A-A8C0-14C48A4E16AA}"/>
              </a:ext>
            </a:extLst>
          </p:cNvPr>
          <p:cNvSpPr/>
          <p:nvPr/>
        </p:nvSpPr>
        <p:spPr>
          <a:xfrm>
            <a:off x="2092180" y="2049127"/>
            <a:ext cx="3394220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404831-330E-DB44-BEF6-62F96DB1EEB2}"/>
              </a:ext>
            </a:extLst>
          </p:cNvPr>
          <p:cNvSpPr/>
          <p:nvPr/>
        </p:nvSpPr>
        <p:spPr>
          <a:xfrm>
            <a:off x="2092180" y="2901615"/>
            <a:ext cx="3394220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497D7D-2057-6840-9A05-7A1C56C7E7DB}"/>
              </a:ext>
            </a:extLst>
          </p:cNvPr>
          <p:cNvSpPr/>
          <p:nvPr/>
        </p:nvSpPr>
        <p:spPr>
          <a:xfrm>
            <a:off x="3436469" y="1465793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C16B7B-A0F3-1C4B-8C7A-D35AC0DAD79A}"/>
              </a:ext>
            </a:extLst>
          </p:cNvPr>
          <p:cNvSpPr/>
          <p:nvPr/>
        </p:nvSpPr>
        <p:spPr>
          <a:xfrm>
            <a:off x="3436469" y="2615387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29DF2D-A197-A54B-BE3E-EF7A379F37A4}"/>
              </a:ext>
            </a:extLst>
          </p:cNvPr>
          <p:cNvSpPr txBox="1"/>
          <p:nvPr/>
        </p:nvSpPr>
        <p:spPr>
          <a:xfrm>
            <a:off x="1119122" y="202356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BDCFB-B008-1A4A-9275-9FF1155A2D58}"/>
              </a:ext>
            </a:extLst>
          </p:cNvPr>
          <p:cNvSpPr txBox="1"/>
          <p:nvPr/>
        </p:nvSpPr>
        <p:spPr>
          <a:xfrm>
            <a:off x="1119122" y="221808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793DCE-748B-1E49-A0FE-658EF82A4DBB}"/>
              </a:ext>
            </a:extLst>
          </p:cNvPr>
          <p:cNvSpPr txBox="1"/>
          <p:nvPr/>
        </p:nvSpPr>
        <p:spPr>
          <a:xfrm>
            <a:off x="1197668" y="234789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4074DD-AB04-AA4F-BC2A-6B76A61241ED}"/>
              </a:ext>
            </a:extLst>
          </p:cNvPr>
          <p:cNvSpPr txBox="1"/>
          <p:nvPr/>
        </p:nvSpPr>
        <p:spPr>
          <a:xfrm>
            <a:off x="1119122" y="190071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7F343E-505D-7043-9540-2F4E299F2D9A}"/>
              </a:ext>
            </a:extLst>
          </p:cNvPr>
          <p:cNvSpPr txBox="1"/>
          <p:nvPr/>
        </p:nvSpPr>
        <p:spPr>
          <a:xfrm>
            <a:off x="1197668" y="264160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F598DD-5B86-4B43-ABF3-C98CD7ED1F98}"/>
              </a:ext>
            </a:extLst>
          </p:cNvPr>
          <p:cNvSpPr txBox="1"/>
          <p:nvPr/>
        </p:nvSpPr>
        <p:spPr>
          <a:xfrm>
            <a:off x="1197668" y="287013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CD21E0F-3816-5548-817D-B48C96109B09}"/>
              </a:ext>
            </a:extLst>
          </p:cNvPr>
          <p:cNvCxnSpPr>
            <a:cxnSpLocks/>
          </p:cNvCxnSpPr>
          <p:nvPr/>
        </p:nvCxnSpPr>
        <p:spPr>
          <a:xfrm flipV="1">
            <a:off x="1585916" y="2508422"/>
            <a:ext cx="4084257" cy="2421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599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18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2022-03-29T02:24:46Z</dcterms:modified>
</cp:coreProperties>
</file>